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40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6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22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02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41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42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23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386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30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06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99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483C6-8A24-4A9D-BEC9-7FDFC3E43F76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A4902-4A7F-47C4-A8DC-492CF3AC4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248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02" y="5790950"/>
            <a:ext cx="2581226" cy="606858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94477" y="179962"/>
            <a:ext cx="5175192" cy="603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rgbClr val="C00000"/>
                </a:solidFill>
              </a:rPr>
              <a:t>SIMONS           HANDELSVERTRETUNG</a:t>
            </a:r>
            <a:endParaRPr lang="de-DE" sz="2400" dirty="0">
              <a:solidFill>
                <a:srgbClr val="C00000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657" y="246434"/>
            <a:ext cx="501947" cy="501947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234440" y="4344965"/>
            <a:ext cx="11658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solidFill>
                  <a:schemeClr val="bg1"/>
                </a:solidFill>
              </a:rPr>
              <a:t>1000 V Isoliertes Werkzeug</a:t>
            </a:r>
          </a:p>
        </p:txBody>
      </p:sp>
    </p:spTree>
    <p:extLst>
      <p:ext uri="{BB962C8B-B14F-4D97-AF65-F5344CB8AC3E}">
        <p14:creationId xmlns:p14="http://schemas.microsoft.com/office/powerpoint/2010/main" val="329885308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</dc:creator>
  <cp:lastModifiedBy>Klaus</cp:lastModifiedBy>
  <cp:revision>9</cp:revision>
  <dcterms:created xsi:type="dcterms:W3CDTF">2023-03-29T11:39:47Z</dcterms:created>
  <dcterms:modified xsi:type="dcterms:W3CDTF">2023-11-28T13:18:59Z</dcterms:modified>
</cp:coreProperties>
</file>